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51" r:id="rId1"/>
  </p:sldMasterIdLst>
  <p:sldIdLst>
    <p:sldId id="271" r:id="rId2"/>
    <p:sldId id="270" r:id="rId3"/>
  </p:sldIdLst>
  <p:sldSz cx="12192000" cy="6858000"/>
  <p:notesSz cx="6858000" cy="9144000"/>
  <p:embeddedFontLst>
    <p:embeddedFont>
      <p:font typeface="맑은 고딕" panose="020B0503020000020004" pitchFamily="50" charset="-127"/>
      <p:regular r:id="rId4"/>
      <p:bold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677"/>
    <a:srgbClr val="F46138"/>
    <a:srgbClr val="005099"/>
    <a:srgbClr val="FFD5A9"/>
    <a:srgbClr val="02B9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50"/>
    <p:restoredTop sz="96405"/>
  </p:normalViewPr>
  <p:slideViewPr>
    <p:cSldViewPr snapToGrid="0">
      <p:cViewPr varScale="1">
        <p:scale>
          <a:sx n="75" d="100"/>
          <a:sy n="75" d="100"/>
        </p:scale>
        <p:origin x="54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08CED1-2295-B9C1-0483-511BF20625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8079" y="1473671"/>
            <a:ext cx="6094800" cy="1861200"/>
          </a:xfrm>
          <a:prstGeom prst="rect">
            <a:avLst/>
          </a:prstGeom>
        </p:spPr>
        <p:txBody>
          <a:bodyPr anchor="ctr"/>
          <a:lstStyle>
            <a:lvl1pPr>
              <a:defRPr sz="65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/>
              <a:t>슬라이드 </a:t>
            </a:r>
            <a:r>
              <a:rPr kumimoji="1" lang="ko-Kore-KR" altLang="en-US" dirty="0"/>
              <a:t>제목을</a:t>
            </a:r>
            <a:br>
              <a:rPr kumimoji="1" lang="en-US" altLang="ko-Kore-KR" dirty="0"/>
            </a:br>
            <a:r>
              <a:rPr kumimoji="1" lang="ko-Kore-KR" altLang="en-US" dirty="0"/>
              <a:t>입력하세요</a:t>
            </a:r>
            <a:endParaRPr kumimoji="1" lang="en-US" altLang="ko-KR" dirty="0"/>
          </a:p>
        </p:txBody>
      </p:sp>
      <p:sp>
        <p:nvSpPr>
          <p:cNvPr id="4" name="텍스트 개체 틀 7">
            <a:extLst>
              <a:ext uri="{FF2B5EF4-FFF2-40B4-BE49-F238E27FC236}">
                <a16:creationId xmlns:a16="http://schemas.microsoft.com/office/drawing/2014/main" id="{8A6BDAFE-7C6C-1B64-90A7-7AAB3D052C6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68079" y="3429000"/>
            <a:ext cx="6094800" cy="64800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2560"/>
              </a:lnSpc>
              <a:spcBef>
                <a:spcPts val="0"/>
              </a:spcBef>
              <a:buNone/>
              <a:defRPr sz="3000" b="0" i="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부제목을 입력하세요</a:t>
            </a:r>
            <a:endParaRPr kumimoji="1" lang="ko-Kore-KR" altLang="en-US" dirty="0"/>
          </a:p>
        </p:txBody>
      </p:sp>
      <p:sp>
        <p:nvSpPr>
          <p:cNvPr id="6" name="텍스트 개체 틀 7">
            <a:extLst>
              <a:ext uri="{FF2B5EF4-FFF2-40B4-BE49-F238E27FC236}">
                <a16:creationId xmlns:a16="http://schemas.microsoft.com/office/drawing/2014/main" id="{9391BC2E-1802-48C8-386C-AF283AA8BB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68079" y="5233754"/>
            <a:ext cx="6094800" cy="8388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ts val="2560"/>
              </a:lnSpc>
              <a:spcBef>
                <a:spcPts val="0"/>
              </a:spcBef>
              <a:buNone/>
              <a:defRPr sz="20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r>
              <a:rPr kumimoji="1" lang="ko-KR" altLang="en-US" dirty="0"/>
              <a:t>본인의 정보를 입력해 주세요</a:t>
            </a:r>
          </a:p>
        </p:txBody>
      </p:sp>
    </p:spTree>
    <p:extLst>
      <p:ext uri="{BB962C8B-B14F-4D97-AF65-F5344CB8AC3E}">
        <p14:creationId xmlns:p14="http://schemas.microsoft.com/office/powerpoint/2010/main" val="3954845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단_그래프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B28B82D5-176C-B709-D21A-148D87CF62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987" y="669473"/>
            <a:ext cx="5181978" cy="2279133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algn="ctr">
              <a:lnSpc>
                <a:spcPts val="5460"/>
              </a:lnSpc>
              <a:defRPr sz="46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/>
              <a:t>제목을</a:t>
            </a:r>
            <a:br>
              <a:rPr kumimoji="1" lang="en-US" altLang="ko-KR" dirty="0"/>
            </a:br>
            <a:r>
              <a:rPr kumimoji="1" lang="ko-KR" altLang="en-US" dirty="0"/>
              <a:t>입력하세요</a:t>
            </a:r>
            <a:br>
              <a:rPr kumimoji="1" lang="en-US" altLang="ko-KR" dirty="0"/>
            </a:br>
            <a:r>
              <a:rPr kumimoji="1" lang="ko-KR" altLang="en-US" dirty="0"/>
              <a:t>세 줄이 예뻐요</a:t>
            </a:r>
            <a:endParaRPr kumimoji="1" lang="ko-Kore-KR" altLang="en-US" dirty="0"/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4D61CF6E-1A3C-6EB8-0967-7D9486827E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37" y="1295089"/>
            <a:ext cx="5181976" cy="701773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ts val="2560"/>
              </a:lnSpc>
              <a:spcBef>
                <a:spcPts val="0"/>
              </a:spcBef>
              <a:buNone/>
              <a:defRPr sz="1800" b="0" i="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설명할 내용을 입력하세요</a:t>
            </a:r>
            <a:endParaRPr kumimoji="1" lang="en-US" altLang="ko-KR" dirty="0"/>
          </a:p>
          <a:p>
            <a:pPr lvl="0"/>
            <a:r>
              <a:rPr kumimoji="1" lang="ko-KR" altLang="en-US" dirty="0"/>
              <a:t>설명할 내용을 입력하세요</a:t>
            </a:r>
            <a:endParaRPr kumimoji="1" lang="ko-Kore-KR" altLang="en-US" dirty="0"/>
          </a:p>
        </p:txBody>
      </p:sp>
      <p:sp>
        <p:nvSpPr>
          <p:cNvPr id="10" name="텍스트 개체 틀 7">
            <a:extLst>
              <a:ext uri="{FF2B5EF4-FFF2-40B4-BE49-F238E27FC236}">
                <a16:creationId xmlns:a16="http://schemas.microsoft.com/office/drawing/2014/main" id="{6EA683F1-2AC3-EF5F-CE23-B464A74539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88038" y="903203"/>
            <a:ext cx="5181976" cy="39188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2560"/>
              </a:lnSpc>
              <a:spcBef>
                <a:spcPts val="0"/>
              </a:spcBef>
              <a:buNone/>
              <a:defRPr sz="2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살짝 강조할 내용 입력하기</a:t>
            </a:r>
            <a:endParaRPr kumimoji="1" lang="ko-Kore-KR" altLang="en-US" dirty="0"/>
          </a:p>
        </p:txBody>
      </p:sp>
      <p:sp>
        <p:nvSpPr>
          <p:cNvPr id="12" name="차트 개체 틀 11">
            <a:extLst>
              <a:ext uri="{FF2B5EF4-FFF2-40B4-BE49-F238E27FC236}">
                <a16:creationId xmlns:a16="http://schemas.microsoft.com/office/drawing/2014/main" id="{38771C1F-B1DC-6CBE-9A26-FC047B943269}"/>
              </a:ext>
            </a:extLst>
          </p:cNvPr>
          <p:cNvSpPr>
            <a:spLocks noGrp="1"/>
          </p:cNvSpPr>
          <p:nvPr>
            <p:ph type="chart" sz="quarter" idx="12" hasCustomPrompt="1"/>
          </p:nvPr>
        </p:nvSpPr>
        <p:spPr>
          <a:xfrm>
            <a:off x="6588125" y="2184400"/>
            <a:ext cx="5181600" cy="424180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ctr">
              <a:buNone/>
              <a:defRPr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차트</a:t>
            </a:r>
            <a:r>
              <a:rPr kumimoji="1" lang="ko-KR" altLang="en-US" dirty="0"/>
              <a:t> 추가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4817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문서종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2ADA94A5-9622-6D2D-93AA-C2C36C591C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45214" y="1425808"/>
            <a:ext cx="6678186" cy="1317392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ts val="5460"/>
              </a:lnSpc>
              <a:defRPr sz="46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 err="1"/>
              <a:t>인삿말을</a:t>
            </a:r>
            <a:r>
              <a:rPr kumimoji="1" lang="ko-KR" altLang="en-US" dirty="0"/>
              <a:t> 입력하세요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79877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1422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9839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704005-876B-2EDB-AE2C-37AF637AAE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0921" y="642347"/>
            <a:ext cx="4170219" cy="1108797"/>
          </a:xfrm>
          <a:prstGeom prst="rect">
            <a:avLst/>
          </a:prstGeom>
        </p:spPr>
        <p:txBody>
          <a:bodyPr anchor="ctr"/>
          <a:lstStyle>
            <a:lvl1pPr>
              <a:defRPr sz="3400">
                <a:solidFill>
                  <a:srgbClr val="005099"/>
                </a:solidFill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R" altLang="en-US" dirty="0"/>
              <a:t>목차</a:t>
            </a:r>
            <a:endParaRPr kumimoji="1" lang="ko-Kore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326C3EF3-87ED-3E84-C142-C67F27C661C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410921" y="1851472"/>
            <a:ext cx="4170219" cy="4529008"/>
          </a:xfrm>
          <a:prstGeom prst="rect">
            <a:avLst/>
          </a:prstGeom>
        </p:spPr>
        <p:txBody>
          <a:bodyPr/>
          <a:lstStyle>
            <a:lvl1pPr marL="457200" indent="-457200" algn="l">
              <a:lnSpc>
                <a:spcPct val="100000"/>
              </a:lnSpc>
              <a:spcAft>
                <a:spcPts val="600"/>
              </a:spcAft>
              <a:buFont typeface="+mj-lt"/>
              <a:buAutoNum type="arabicPeriod"/>
              <a:defRPr sz="240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800100" indent="-342900" algn="l">
              <a:lnSpc>
                <a:spcPct val="100000"/>
              </a:lnSpc>
              <a:spcAft>
                <a:spcPts val="600"/>
              </a:spcAft>
              <a:buFont typeface="+mj-lt"/>
              <a:buAutoNum type="arabicPeriod"/>
              <a:defRPr sz="1800" b="0" i="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2pPr>
            <a:lvl3pPr marL="1257300" indent="-342900" algn="l">
              <a:lnSpc>
                <a:spcPct val="100000"/>
              </a:lnSpc>
              <a:spcAft>
                <a:spcPts val="600"/>
              </a:spcAft>
              <a:buFont typeface="+mj-lt"/>
              <a:buAutoNum type="arabicPeriod"/>
              <a:defRPr sz="1600" b="0" i="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3pPr>
            <a:lvl4pPr marL="1600200" indent="-228600" algn="l">
              <a:lnSpc>
                <a:spcPct val="100000"/>
              </a:lnSpc>
              <a:spcAft>
                <a:spcPts val="600"/>
              </a:spcAft>
              <a:buFont typeface="+mj-lt"/>
              <a:buAutoNum type="arabicPeriod"/>
              <a:defRPr sz="1200" b="0" i="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4pPr>
            <a:lvl5pPr marL="2057400" indent="-228600" algn="l">
              <a:lnSpc>
                <a:spcPct val="100000"/>
              </a:lnSpc>
              <a:spcAft>
                <a:spcPts val="600"/>
              </a:spcAft>
              <a:buFont typeface="+mj-lt"/>
              <a:buAutoNum type="arabicPeriod"/>
              <a:defRPr sz="1000" b="0" i="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5pPr>
          </a:lstStyle>
          <a:p>
            <a:pPr lvl="0"/>
            <a:r>
              <a:rPr kumimoji="1" lang="ko-KR" altLang="en-US" dirty="0"/>
              <a:t>첫 번째 리스트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두 번째 리스트</a:t>
            </a:r>
          </a:p>
          <a:p>
            <a:pPr lvl="2"/>
            <a:r>
              <a:rPr kumimoji="1" lang="ko-KR" altLang="en-US" dirty="0"/>
              <a:t>세 번째 리스트</a:t>
            </a:r>
          </a:p>
          <a:p>
            <a:pPr lvl="3"/>
            <a:r>
              <a:rPr kumimoji="1" lang="ko-KR" altLang="en-US" dirty="0"/>
              <a:t>네 번째 리스트</a:t>
            </a:r>
          </a:p>
          <a:p>
            <a:pPr lvl="4"/>
            <a:r>
              <a:rPr kumimoji="1" lang="ko-KR" altLang="en-US" dirty="0"/>
              <a:t>다섯 번째 리스트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335681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스텝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FFC7B2-DC8B-3C66-728B-04768ECE12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768350"/>
            <a:ext cx="3765550" cy="1750668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5460"/>
              </a:lnSpc>
              <a:defRPr sz="46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/>
              <a:t>제목을</a:t>
            </a:r>
            <a:br>
              <a:rPr kumimoji="1" lang="en-US" altLang="ko-KR" dirty="0"/>
            </a:br>
            <a:r>
              <a:rPr kumimoji="1" lang="ko-KR" altLang="en-US" dirty="0"/>
              <a:t>입력하세요</a:t>
            </a:r>
            <a:endParaRPr kumimoji="1" lang="ko-Kore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F07E18B0-0FC0-E1F2-0ACB-51E63A57C9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97400" y="768350"/>
            <a:ext cx="6750050" cy="1717829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2560"/>
              </a:lnSpc>
              <a:spcBef>
                <a:spcPts val="0"/>
              </a:spcBef>
              <a:buNone/>
              <a:defRPr sz="1800" b="0" i="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177E8B26-78A2-58B5-FE1D-49BC5FD9D9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60389" y="3400937"/>
            <a:ext cx="2308721" cy="37465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 i="0"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en-US" altLang="ko-KR" dirty="0"/>
              <a:t>STEP1</a:t>
            </a:r>
            <a:endParaRPr kumimoji="1" lang="ko-Kore-KR" altLang="en-US" dirty="0"/>
          </a:p>
        </p:txBody>
      </p:sp>
      <p:sp>
        <p:nvSpPr>
          <p:cNvPr id="11" name="텍스트 개체 틀 7">
            <a:extLst>
              <a:ext uri="{FF2B5EF4-FFF2-40B4-BE49-F238E27FC236}">
                <a16:creationId xmlns:a16="http://schemas.microsoft.com/office/drawing/2014/main" id="{2338F532-D923-CB26-D514-7A478ADF2A8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60389" y="4226845"/>
            <a:ext cx="2308721" cy="77429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ts val="2360"/>
              </a:lnSpc>
              <a:spcBef>
                <a:spcPts val="0"/>
              </a:spcBef>
              <a:buNone/>
              <a:defRPr sz="1800" b="1" i="0"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중요 내용</a:t>
            </a:r>
            <a:endParaRPr kumimoji="1" lang="ko-Kore-KR" altLang="en-US" dirty="0"/>
          </a:p>
        </p:txBody>
      </p:sp>
      <p:sp>
        <p:nvSpPr>
          <p:cNvPr id="12" name="텍스트 개체 틀 7">
            <a:extLst>
              <a:ext uri="{FF2B5EF4-FFF2-40B4-BE49-F238E27FC236}">
                <a16:creationId xmlns:a16="http://schemas.microsoft.com/office/drawing/2014/main" id="{39898F8D-7790-C5BE-A0FF-93B87886C4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60389" y="5001136"/>
            <a:ext cx="2308721" cy="663064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1000"/>
              </a:lnSpc>
              <a:buNone/>
              <a:defRPr sz="1600" b="0" i="0" spc="-15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보조 내용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2598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포인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6B121D84-119C-CF49-8736-AA08417F98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1" y="1226632"/>
            <a:ext cx="8207297" cy="698811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5460"/>
              </a:lnSpc>
              <a:defRPr sz="46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/>
              <a:t>제목을 입력하세요</a:t>
            </a:r>
            <a:endParaRPr kumimoji="1" lang="ko-Kore-KR" altLang="en-US" dirty="0"/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D0663AD9-4221-9498-3EA4-6641B6ACE2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6771" y="1925443"/>
            <a:ext cx="8207297" cy="56073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2560"/>
              </a:lnSpc>
              <a:spcBef>
                <a:spcPts val="0"/>
              </a:spcBef>
              <a:buNone/>
              <a:defRPr sz="2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11" name="텍스트 개체 틀 7">
            <a:extLst>
              <a:ext uri="{FF2B5EF4-FFF2-40B4-BE49-F238E27FC236}">
                <a16:creationId xmlns:a16="http://schemas.microsoft.com/office/drawing/2014/main" id="{3DD02A51-866B-78F7-B89D-64304AE3001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4903" y="4460488"/>
            <a:ext cx="2310384" cy="724795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13" name="텍스트 개체 틀 7">
            <a:extLst>
              <a:ext uri="{FF2B5EF4-FFF2-40B4-BE49-F238E27FC236}">
                <a16:creationId xmlns:a16="http://schemas.microsoft.com/office/drawing/2014/main" id="{D96418F8-C96D-8490-A7E9-DD40AC4EF2D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4903" y="5233358"/>
            <a:ext cx="2310384" cy="878005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 spc="-150">
                <a:solidFill>
                  <a:schemeClr val="tx1">
                    <a:alpha val="70000"/>
                  </a:schemeClr>
                </a:solidFill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16" name="텍스트 개체 틀 7">
            <a:extLst>
              <a:ext uri="{FF2B5EF4-FFF2-40B4-BE49-F238E27FC236}">
                <a16:creationId xmlns:a16="http://schemas.microsoft.com/office/drawing/2014/main" id="{B5276618-0761-266D-CD87-9CCE8B511B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95061" y="4460488"/>
            <a:ext cx="2310384" cy="724795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17" name="텍스트 개체 틀 7">
            <a:extLst>
              <a:ext uri="{FF2B5EF4-FFF2-40B4-BE49-F238E27FC236}">
                <a16:creationId xmlns:a16="http://schemas.microsoft.com/office/drawing/2014/main" id="{170939C5-EC2A-519B-0FC6-C41736210E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95061" y="5233358"/>
            <a:ext cx="2310384" cy="878005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 spc="-150">
                <a:solidFill>
                  <a:schemeClr val="tx1">
                    <a:alpha val="70000"/>
                  </a:schemeClr>
                </a:solidFill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20" name="텍스트 개체 틀 7">
            <a:extLst>
              <a:ext uri="{FF2B5EF4-FFF2-40B4-BE49-F238E27FC236}">
                <a16:creationId xmlns:a16="http://schemas.microsoft.com/office/drawing/2014/main" id="{939FC4CE-6C55-0DA3-C61F-EBEF0243C7D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85220" y="4460488"/>
            <a:ext cx="2310384" cy="724795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21" name="텍스트 개체 틀 7">
            <a:extLst>
              <a:ext uri="{FF2B5EF4-FFF2-40B4-BE49-F238E27FC236}">
                <a16:creationId xmlns:a16="http://schemas.microsoft.com/office/drawing/2014/main" id="{3AB8FBA7-F302-8ECB-36B1-396AD99439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585220" y="5233358"/>
            <a:ext cx="2310384" cy="878005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 spc="-150">
                <a:solidFill>
                  <a:schemeClr val="tx1">
                    <a:alpha val="70000"/>
                  </a:schemeClr>
                </a:solidFill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25" name="그림 개체 틀 24">
            <a:extLst>
              <a:ext uri="{FF2B5EF4-FFF2-40B4-BE49-F238E27FC236}">
                <a16:creationId xmlns:a16="http://schemas.microsoft.com/office/drawing/2014/main" id="{2BC41851-5B50-7C72-4C47-7A76C453089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41134" y="2847975"/>
            <a:ext cx="1438275" cy="1438275"/>
          </a:xfrm>
          <a:prstGeom prst="ellipse">
            <a:avLst/>
          </a:prstGeom>
        </p:spPr>
        <p:txBody>
          <a:bodyPr lIns="36000" tIns="36000" rIns="36000" bIns="36000" anchor="ctr"/>
          <a:lstStyle>
            <a:lvl1pPr marL="0" indent="0" algn="ctr">
              <a:buNone/>
              <a:defRPr sz="200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이미지추가</a:t>
            </a:r>
          </a:p>
        </p:txBody>
      </p:sp>
      <p:sp>
        <p:nvSpPr>
          <p:cNvPr id="26" name="그림 개체 틀 24">
            <a:extLst>
              <a:ext uri="{FF2B5EF4-FFF2-40B4-BE49-F238E27FC236}">
                <a16:creationId xmlns:a16="http://schemas.microsoft.com/office/drawing/2014/main" id="{B6FFDECB-91B1-D8A6-7E2E-33DF2A08D61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31292" y="2847975"/>
            <a:ext cx="1438275" cy="1438275"/>
          </a:xfrm>
          <a:prstGeom prst="ellipse">
            <a:avLst/>
          </a:prstGeom>
        </p:spPr>
        <p:txBody>
          <a:bodyPr lIns="36000" tIns="36000" rIns="36000" bIns="36000" anchor="ctr"/>
          <a:lstStyle>
            <a:lvl1pPr marL="0" indent="0" algn="ctr">
              <a:buNone/>
              <a:defRPr sz="200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이미지</a:t>
            </a:r>
            <a:r>
              <a:rPr kumimoji="1" lang="ko-KR" altLang="en-US" dirty="0"/>
              <a:t> 추가</a:t>
            </a:r>
            <a:endParaRPr kumimoji="1" lang="ko-Kore-KR" altLang="en-US" dirty="0"/>
          </a:p>
        </p:txBody>
      </p:sp>
      <p:sp>
        <p:nvSpPr>
          <p:cNvPr id="27" name="그림 개체 틀 24">
            <a:extLst>
              <a:ext uri="{FF2B5EF4-FFF2-40B4-BE49-F238E27FC236}">
                <a16:creationId xmlns:a16="http://schemas.microsoft.com/office/drawing/2014/main" id="{DC8D0064-D551-DADB-D3DA-7E088173DA8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21451" y="2847975"/>
            <a:ext cx="1438275" cy="1438275"/>
          </a:xfrm>
          <a:prstGeom prst="ellipse">
            <a:avLst/>
          </a:prstGeom>
        </p:spPr>
        <p:txBody>
          <a:bodyPr lIns="36000" tIns="36000" rIns="36000" bIns="36000" anchor="ctr"/>
          <a:lstStyle>
            <a:lvl1pPr marL="0" indent="0" algn="ctr">
              <a:buNone/>
              <a:defRPr sz="200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이미지</a:t>
            </a:r>
            <a:r>
              <a:rPr kumimoji="1" lang="ko-KR" altLang="en-US" dirty="0"/>
              <a:t> 추가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4599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키워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제목 1">
            <a:extLst>
              <a:ext uri="{FF2B5EF4-FFF2-40B4-BE49-F238E27FC236}">
                <a16:creationId xmlns:a16="http://schemas.microsoft.com/office/drawing/2014/main" id="{94B0A9B0-0C15-EA40-B472-4ABC03058F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1" y="692478"/>
            <a:ext cx="8207297" cy="698811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5460"/>
              </a:lnSpc>
              <a:defRPr sz="46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/>
              <a:t>제목을 입력하세요</a:t>
            </a:r>
            <a:endParaRPr kumimoji="1" lang="ko-Kore-KR" altLang="en-US" dirty="0"/>
          </a:p>
        </p:txBody>
      </p:sp>
      <p:sp>
        <p:nvSpPr>
          <p:cNvPr id="13" name="텍스트 개체 틀 7">
            <a:extLst>
              <a:ext uri="{FF2B5EF4-FFF2-40B4-BE49-F238E27FC236}">
                <a16:creationId xmlns:a16="http://schemas.microsoft.com/office/drawing/2014/main" id="{D2A6074F-896F-739A-176B-958FB49FA4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6771" y="1391289"/>
            <a:ext cx="8207297" cy="560736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ts val="2560"/>
              </a:lnSpc>
              <a:spcBef>
                <a:spcPts val="0"/>
              </a:spcBef>
              <a:buNone/>
              <a:defRPr sz="2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23" name="텍스트 개체 틀 7">
            <a:extLst>
              <a:ext uri="{FF2B5EF4-FFF2-40B4-BE49-F238E27FC236}">
                <a16:creationId xmlns:a16="http://schemas.microsoft.com/office/drawing/2014/main" id="{A6E60C6A-2108-846F-20FE-CB70D1C5B3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9411" y="3828516"/>
            <a:ext cx="2471853" cy="1572426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600" b="0" i="0" spc="-100" baseline="0">
                <a:solidFill>
                  <a:schemeClr val="tx1">
                    <a:alpha val="70000"/>
                  </a:schemeClr>
                </a:solidFill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보조할 내용을</a:t>
            </a:r>
            <a:endParaRPr kumimoji="1" lang="en-US" altLang="ko-KR" dirty="0"/>
          </a:p>
          <a:p>
            <a:pPr lvl="0"/>
            <a:r>
              <a:rPr kumimoji="1" lang="ko-KR" altLang="en-US" dirty="0"/>
              <a:t>넣어주세요</a:t>
            </a:r>
            <a:endParaRPr kumimoji="1" lang="ko-Kore-KR" altLang="en-US" dirty="0"/>
          </a:p>
        </p:txBody>
      </p:sp>
      <p:sp>
        <p:nvSpPr>
          <p:cNvPr id="25" name="텍스트 개체 틀 7">
            <a:extLst>
              <a:ext uri="{FF2B5EF4-FFF2-40B4-BE49-F238E27FC236}">
                <a16:creationId xmlns:a16="http://schemas.microsoft.com/office/drawing/2014/main" id="{F6BF5784-7B81-76F2-7F05-5C6B508B44B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9411" y="3388406"/>
            <a:ext cx="2471853" cy="388835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ts val="2560"/>
              </a:lnSpc>
              <a:spcBef>
                <a:spcPts val="0"/>
              </a:spcBef>
              <a:buNone/>
              <a:defRPr sz="2400" b="1" i="0"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첫번째 키워드</a:t>
            </a:r>
            <a:endParaRPr kumimoji="1" lang="ko-Kore-KR" altLang="en-US" dirty="0"/>
          </a:p>
        </p:txBody>
      </p:sp>
      <p:sp>
        <p:nvSpPr>
          <p:cNvPr id="26" name="텍스트 개체 틀 7">
            <a:extLst>
              <a:ext uri="{FF2B5EF4-FFF2-40B4-BE49-F238E27FC236}">
                <a16:creationId xmlns:a16="http://schemas.microsoft.com/office/drawing/2014/main" id="{C68F789F-4E47-FBA7-6879-B6AEA1223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9411" y="5559038"/>
            <a:ext cx="2471853" cy="256375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600" b="0" i="0">
                <a:solidFill>
                  <a:schemeClr val="bg1"/>
                </a:solidFill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핵심정리</a:t>
            </a:r>
            <a:endParaRPr kumimoji="1" lang="ko-Kore-KR" altLang="en-US" dirty="0"/>
          </a:p>
        </p:txBody>
      </p:sp>
      <p:sp>
        <p:nvSpPr>
          <p:cNvPr id="27" name="텍스트 개체 틀 7">
            <a:extLst>
              <a:ext uri="{FF2B5EF4-FFF2-40B4-BE49-F238E27FC236}">
                <a16:creationId xmlns:a16="http://schemas.microsoft.com/office/drawing/2014/main" id="{3EBD0EE4-9B04-90CF-2639-548AD73DCA4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9411" y="5866688"/>
            <a:ext cx="2471853" cy="298834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800" b="1" i="0">
                <a:solidFill>
                  <a:schemeClr val="bg1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중요한 내용을 짧게</a:t>
            </a:r>
            <a:r>
              <a:rPr kumimoji="1" lang="en-US" altLang="ko-KR" dirty="0"/>
              <a:t>!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74693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이미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9E131E81-6013-F7AA-2D3B-4DEC18A72F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2352" y="692478"/>
            <a:ext cx="8207297" cy="698811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ts val="5460"/>
              </a:lnSpc>
              <a:defRPr sz="46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/>
              <a:t>제목을 입력하세요</a:t>
            </a:r>
            <a:endParaRPr kumimoji="1" lang="ko-Kore-KR" altLang="en-US" dirty="0"/>
          </a:p>
        </p:txBody>
      </p:sp>
      <p:sp>
        <p:nvSpPr>
          <p:cNvPr id="7" name="텍스트 개체 틀 7">
            <a:extLst>
              <a:ext uri="{FF2B5EF4-FFF2-40B4-BE49-F238E27FC236}">
                <a16:creationId xmlns:a16="http://schemas.microsoft.com/office/drawing/2014/main" id="{26B398B8-A302-D19D-CD06-158A40EC88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92352" y="1391289"/>
            <a:ext cx="8207297" cy="56073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ts val="2560"/>
              </a:lnSpc>
              <a:spcBef>
                <a:spcPts val="0"/>
              </a:spcBef>
              <a:buNone/>
              <a:defRPr sz="2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20760EE2-A947-E9B9-E8DF-D02153EFE22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10962" y="2358896"/>
            <a:ext cx="5054400" cy="3794399"/>
          </a:xfrm>
          <a:prstGeom prst="rect">
            <a:avLst/>
          </a:prstGeom>
          <a:ln w="50800" cap="rnd">
            <a:solidFill>
              <a:srgbClr val="005099"/>
            </a:solidFill>
          </a:ln>
        </p:spPr>
        <p:txBody>
          <a:bodyPr anchor="ctr"/>
          <a:lstStyle>
            <a:lvl1pPr marL="0" indent="0" algn="ctr">
              <a:buNone/>
              <a:defRPr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이미지</a:t>
            </a:r>
            <a:r>
              <a:rPr kumimoji="1" lang="ko-KR" altLang="en-US" dirty="0"/>
              <a:t> 추가</a:t>
            </a:r>
            <a:endParaRPr kumimoji="1" lang="ko-Kore-KR" altLang="en-US" dirty="0"/>
          </a:p>
        </p:txBody>
      </p:sp>
      <p:sp>
        <p:nvSpPr>
          <p:cNvPr id="11" name="그림 개체 틀 9">
            <a:extLst>
              <a:ext uri="{FF2B5EF4-FFF2-40B4-BE49-F238E27FC236}">
                <a16:creationId xmlns:a16="http://schemas.microsoft.com/office/drawing/2014/main" id="{6555066F-E385-D4D2-2561-4D19F055416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228397" y="2358896"/>
            <a:ext cx="5054400" cy="3794399"/>
          </a:xfrm>
          <a:prstGeom prst="rect">
            <a:avLst/>
          </a:prstGeom>
          <a:ln w="50800" cap="rnd">
            <a:solidFill>
              <a:srgbClr val="005099"/>
            </a:solidFill>
          </a:ln>
        </p:spPr>
        <p:txBody>
          <a:bodyPr anchor="ctr"/>
          <a:lstStyle>
            <a:lvl1pPr marL="0" indent="0" algn="ctr">
              <a:buNone/>
              <a:defRPr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이미지</a:t>
            </a:r>
            <a:r>
              <a:rPr kumimoji="1" lang="ko-KR" altLang="en-US" dirty="0"/>
              <a:t> 추가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3142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단_이미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B906FA0D-FD52-07BE-64E4-60F58D73FD6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28319" y="1157637"/>
            <a:ext cx="5556689" cy="471100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이미지</a:t>
            </a:r>
            <a:r>
              <a:rPr kumimoji="1" lang="ko-KR" altLang="en-US" dirty="0"/>
              <a:t> 추가</a:t>
            </a:r>
            <a:endParaRPr kumimoji="1" lang="ko-Kore-KR" altLang="en-US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BD5C7509-9499-9A8D-7483-B95254061D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5496" y="2001884"/>
            <a:ext cx="4313582" cy="2279133"/>
          </a:xfrm>
          <a:prstGeom prst="rect">
            <a:avLst/>
          </a:prstGeom>
        </p:spPr>
        <p:txBody>
          <a:bodyPr anchor="t">
            <a:spAutoFit/>
          </a:bodyPr>
          <a:lstStyle>
            <a:lvl1pPr>
              <a:lnSpc>
                <a:spcPts val="5460"/>
              </a:lnSpc>
              <a:defRPr sz="46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/>
              <a:t>제목을</a:t>
            </a:r>
            <a:br>
              <a:rPr kumimoji="1" lang="en-US" altLang="ko-KR" dirty="0"/>
            </a:br>
            <a:r>
              <a:rPr kumimoji="1" lang="ko-KR" altLang="en-US" dirty="0"/>
              <a:t>입력하세요</a:t>
            </a:r>
            <a:br>
              <a:rPr kumimoji="1" lang="en-US" altLang="ko-KR" dirty="0"/>
            </a:br>
            <a:r>
              <a:rPr kumimoji="1" lang="ko-KR" altLang="en-US" dirty="0"/>
              <a:t>세 줄이 예뻐요</a:t>
            </a:r>
            <a:endParaRPr kumimoji="1" lang="ko-Kore-KR" altLang="en-US" dirty="0"/>
          </a:p>
        </p:txBody>
      </p:sp>
      <p:sp>
        <p:nvSpPr>
          <p:cNvPr id="11" name="텍스트 개체 틀 7">
            <a:extLst>
              <a:ext uri="{FF2B5EF4-FFF2-40B4-BE49-F238E27FC236}">
                <a16:creationId xmlns:a16="http://schemas.microsoft.com/office/drawing/2014/main" id="{14AF44F6-9EBF-1604-7B91-74C3CF8714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496" y="4281017"/>
            <a:ext cx="4313582" cy="2119783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ts val="2560"/>
              </a:lnSpc>
              <a:spcBef>
                <a:spcPts val="0"/>
              </a:spcBef>
              <a:buNone/>
              <a:defRPr sz="1800" b="0" i="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371746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단_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0AAD009F-D611-D6B9-FEB4-7BE45A9AD0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54914" y="524108"/>
            <a:ext cx="7520414" cy="1449660"/>
          </a:xfrm>
          <a:prstGeom prst="rect">
            <a:avLst/>
          </a:prstGeom>
        </p:spPr>
        <p:txBody>
          <a:bodyPr anchor="t"/>
          <a:lstStyle>
            <a:lvl1pPr>
              <a:lnSpc>
                <a:spcPts val="5460"/>
              </a:lnSpc>
              <a:defRPr sz="46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/>
              <a:t>제목을</a:t>
            </a:r>
            <a:br>
              <a:rPr kumimoji="1" lang="en-US" altLang="ko-KR" dirty="0"/>
            </a:br>
            <a:r>
              <a:rPr kumimoji="1" lang="ko-KR" altLang="en-US" dirty="0"/>
              <a:t>입력하세요</a:t>
            </a:r>
            <a:endParaRPr kumimoji="1" lang="ko-Kore-KR" altLang="en-US" dirty="0"/>
          </a:p>
        </p:txBody>
      </p:sp>
      <p:sp>
        <p:nvSpPr>
          <p:cNvPr id="9" name="텍스트 개체 틀 7">
            <a:extLst>
              <a:ext uri="{FF2B5EF4-FFF2-40B4-BE49-F238E27FC236}">
                <a16:creationId xmlns:a16="http://schemas.microsoft.com/office/drawing/2014/main" id="{1145927E-CFEB-D647-8908-5270E4C188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4913" y="1973768"/>
            <a:ext cx="7520414" cy="847491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ts val="2560"/>
              </a:lnSpc>
              <a:spcBef>
                <a:spcPts val="0"/>
              </a:spcBef>
              <a:buNone/>
              <a:defRPr sz="1800" b="0" i="0"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en-US" altLang="ko-KR" dirty="0"/>
          </a:p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11" name="표 개체 틀 10">
            <a:extLst>
              <a:ext uri="{FF2B5EF4-FFF2-40B4-BE49-F238E27FC236}">
                <a16:creationId xmlns:a16="http://schemas.microsoft.com/office/drawing/2014/main" id="{5C02B213-9AAF-1EA5-ECEC-F98E8589D2AB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154488" y="2943225"/>
            <a:ext cx="7521575" cy="3346450"/>
          </a:xfrm>
          <a:prstGeom prst="rect">
            <a:avLst/>
          </a:prstGeom>
        </p:spPr>
        <p:txBody>
          <a:bodyPr lIns="36000" tIns="36000" rIns="36000" bIns="36000" anchor="ctr"/>
          <a:lstStyle>
            <a:lvl1pPr marL="0" indent="0" algn="ctr">
              <a:buNone/>
              <a:defRPr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표</a:t>
            </a:r>
            <a:r>
              <a:rPr kumimoji="1" lang="ko-KR" altLang="en-US" dirty="0"/>
              <a:t> 추가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69786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래프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제목 1">
            <a:extLst>
              <a:ext uri="{FF2B5EF4-FFF2-40B4-BE49-F238E27FC236}">
                <a16:creationId xmlns:a16="http://schemas.microsoft.com/office/drawing/2014/main" id="{528A208F-AAAA-9234-4B08-7F2AA9EC33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2352" y="1247819"/>
            <a:ext cx="8207297" cy="698811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ts val="5460"/>
              </a:lnSpc>
              <a:defRPr sz="46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</a:lstStyle>
          <a:p>
            <a:r>
              <a:rPr kumimoji="1" lang="ko-KR" altLang="en-US" dirty="0"/>
              <a:t>제목을 입력하세요</a:t>
            </a:r>
            <a:endParaRPr kumimoji="1" lang="ko-Kore-KR" altLang="en-US" dirty="0"/>
          </a:p>
        </p:txBody>
      </p:sp>
      <p:sp>
        <p:nvSpPr>
          <p:cNvPr id="10" name="텍스트 개체 틀 7">
            <a:extLst>
              <a:ext uri="{FF2B5EF4-FFF2-40B4-BE49-F238E27FC236}">
                <a16:creationId xmlns:a16="http://schemas.microsoft.com/office/drawing/2014/main" id="{A1847902-1523-D48D-640A-4013883461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15608" y="5133813"/>
            <a:ext cx="2445043" cy="43117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짧은 내용 입력</a:t>
            </a:r>
            <a:endParaRPr kumimoji="1" lang="ko-Kore-KR" altLang="en-US" dirty="0"/>
          </a:p>
        </p:txBody>
      </p:sp>
      <p:sp>
        <p:nvSpPr>
          <p:cNvPr id="11" name="텍스트 개체 틀 7">
            <a:extLst>
              <a:ext uri="{FF2B5EF4-FFF2-40B4-BE49-F238E27FC236}">
                <a16:creationId xmlns:a16="http://schemas.microsoft.com/office/drawing/2014/main" id="{7C17BB42-28E9-B0C9-A3A1-16DCD381D3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5607" y="4830402"/>
            <a:ext cx="2445044" cy="303411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>
                <a:solidFill>
                  <a:schemeClr val="tx1">
                    <a:alpha val="70000"/>
                  </a:schemeClr>
                </a:solidFill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15" name="차트 개체 틀 14">
            <a:extLst>
              <a:ext uri="{FF2B5EF4-FFF2-40B4-BE49-F238E27FC236}">
                <a16:creationId xmlns:a16="http://schemas.microsoft.com/office/drawing/2014/main" id="{73D4187F-99B9-6AE8-7F1E-EF9734976FBB}"/>
              </a:ext>
            </a:extLst>
          </p:cNvPr>
          <p:cNvSpPr>
            <a:spLocks noGrp="1" noChangeAspect="1"/>
          </p:cNvSpPr>
          <p:nvPr>
            <p:ph type="chart" sz="quarter" idx="13" hasCustomPrompt="1"/>
          </p:nvPr>
        </p:nvSpPr>
        <p:spPr>
          <a:xfrm>
            <a:off x="1428129" y="3080288"/>
            <a:ext cx="1620000" cy="1620000"/>
          </a:xfrm>
          <a:prstGeom prst="rect">
            <a:avLst/>
          </a:prstGeom>
        </p:spPr>
        <p:txBody>
          <a:bodyPr lIns="36000" tIns="36000" rIns="36000"/>
          <a:lstStyle>
            <a:lvl1pPr marL="0" indent="0" algn="ctr">
              <a:buNone/>
              <a:defRPr sz="200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차트추가</a:t>
            </a:r>
          </a:p>
        </p:txBody>
      </p:sp>
      <p:sp>
        <p:nvSpPr>
          <p:cNvPr id="22" name="텍스트 개체 틀 7">
            <a:extLst>
              <a:ext uri="{FF2B5EF4-FFF2-40B4-BE49-F238E27FC236}">
                <a16:creationId xmlns:a16="http://schemas.microsoft.com/office/drawing/2014/main" id="{D444AAD5-C10F-F048-9007-7CA7BE592A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2961" y="5133813"/>
            <a:ext cx="2445043" cy="43117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짧은 내용 입력</a:t>
            </a:r>
            <a:endParaRPr kumimoji="1" lang="ko-Kore-KR" altLang="en-US" dirty="0"/>
          </a:p>
        </p:txBody>
      </p:sp>
      <p:sp>
        <p:nvSpPr>
          <p:cNvPr id="23" name="텍스트 개체 틀 7">
            <a:extLst>
              <a:ext uri="{FF2B5EF4-FFF2-40B4-BE49-F238E27FC236}">
                <a16:creationId xmlns:a16="http://schemas.microsoft.com/office/drawing/2014/main" id="{B597E6BC-9A78-A641-591C-C72E296A74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2960" y="4830402"/>
            <a:ext cx="2445044" cy="303411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>
                <a:solidFill>
                  <a:schemeClr val="tx1">
                    <a:alpha val="70000"/>
                  </a:schemeClr>
                </a:solidFill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24" name="차트 개체 틀 14">
            <a:extLst>
              <a:ext uri="{FF2B5EF4-FFF2-40B4-BE49-F238E27FC236}">
                <a16:creationId xmlns:a16="http://schemas.microsoft.com/office/drawing/2014/main" id="{FEB0FF8D-C397-5974-C299-84416145D176}"/>
              </a:ext>
            </a:extLst>
          </p:cNvPr>
          <p:cNvSpPr>
            <a:spLocks noGrp="1" noChangeAspect="1"/>
          </p:cNvSpPr>
          <p:nvPr>
            <p:ph type="chart" sz="quarter" idx="16" hasCustomPrompt="1"/>
          </p:nvPr>
        </p:nvSpPr>
        <p:spPr>
          <a:xfrm>
            <a:off x="3995482" y="3080288"/>
            <a:ext cx="1620000" cy="1620000"/>
          </a:xfrm>
          <a:prstGeom prst="rect">
            <a:avLst/>
          </a:prstGeom>
        </p:spPr>
        <p:txBody>
          <a:bodyPr lIns="36000" tIns="36000" rIns="36000"/>
          <a:lstStyle>
            <a:lvl1pPr marL="0" indent="0" algn="ctr">
              <a:buNone/>
              <a:defRPr sz="200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차트추가</a:t>
            </a:r>
          </a:p>
        </p:txBody>
      </p:sp>
      <p:sp>
        <p:nvSpPr>
          <p:cNvPr id="25" name="텍스트 개체 틀 7">
            <a:extLst>
              <a:ext uri="{FF2B5EF4-FFF2-40B4-BE49-F238E27FC236}">
                <a16:creationId xmlns:a16="http://schemas.microsoft.com/office/drawing/2014/main" id="{08157290-3C14-9757-4DD4-F2FED2CA67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60865" y="5133813"/>
            <a:ext cx="2445043" cy="43117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짧은 내용 입력</a:t>
            </a:r>
            <a:endParaRPr kumimoji="1" lang="ko-Kore-KR" altLang="en-US" dirty="0"/>
          </a:p>
        </p:txBody>
      </p:sp>
      <p:sp>
        <p:nvSpPr>
          <p:cNvPr id="26" name="텍스트 개체 틀 7">
            <a:extLst>
              <a:ext uri="{FF2B5EF4-FFF2-40B4-BE49-F238E27FC236}">
                <a16:creationId xmlns:a16="http://schemas.microsoft.com/office/drawing/2014/main" id="{FE0BDE99-20E8-A708-4E4B-448A09A07EC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0864" y="4830402"/>
            <a:ext cx="2445044" cy="303411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>
                <a:solidFill>
                  <a:schemeClr val="tx1">
                    <a:alpha val="70000"/>
                  </a:schemeClr>
                </a:solidFill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27" name="차트 개체 틀 14">
            <a:extLst>
              <a:ext uri="{FF2B5EF4-FFF2-40B4-BE49-F238E27FC236}">
                <a16:creationId xmlns:a16="http://schemas.microsoft.com/office/drawing/2014/main" id="{1136574D-0F1B-466E-E7D7-A581F5380249}"/>
              </a:ext>
            </a:extLst>
          </p:cNvPr>
          <p:cNvSpPr>
            <a:spLocks noGrp="1" noChangeAspect="1"/>
          </p:cNvSpPr>
          <p:nvPr>
            <p:ph type="chart" sz="quarter" idx="19" hasCustomPrompt="1"/>
          </p:nvPr>
        </p:nvSpPr>
        <p:spPr>
          <a:xfrm>
            <a:off x="6573386" y="3080288"/>
            <a:ext cx="1620000" cy="1620000"/>
          </a:xfrm>
          <a:prstGeom prst="rect">
            <a:avLst/>
          </a:prstGeom>
        </p:spPr>
        <p:txBody>
          <a:bodyPr lIns="36000" tIns="36000" rIns="36000"/>
          <a:lstStyle>
            <a:lvl1pPr marL="0" indent="0" algn="ctr">
              <a:buNone/>
              <a:defRPr sz="200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차트추가</a:t>
            </a:r>
          </a:p>
        </p:txBody>
      </p:sp>
      <p:sp>
        <p:nvSpPr>
          <p:cNvPr id="28" name="텍스트 개체 틀 7">
            <a:extLst>
              <a:ext uri="{FF2B5EF4-FFF2-40B4-BE49-F238E27FC236}">
                <a16:creationId xmlns:a16="http://schemas.microsoft.com/office/drawing/2014/main" id="{C2AF6A89-F3EA-9083-B349-18F6BA148F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31736" y="5133813"/>
            <a:ext cx="2445043" cy="431178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i="0">
                <a:solidFill>
                  <a:srgbClr val="005099"/>
                </a:solidFill>
                <a:latin typeface="SB AggroOTF Bold" panose="02020503020101020101" pitchFamily="18" charset="-127"/>
                <a:ea typeface="SB AggroOTF Bold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짧은 내용 입력</a:t>
            </a:r>
            <a:endParaRPr kumimoji="1" lang="ko-Kore-KR" altLang="en-US" dirty="0"/>
          </a:p>
        </p:txBody>
      </p:sp>
      <p:sp>
        <p:nvSpPr>
          <p:cNvPr id="29" name="텍스트 개체 틀 7">
            <a:extLst>
              <a:ext uri="{FF2B5EF4-FFF2-40B4-BE49-F238E27FC236}">
                <a16:creationId xmlns:a16="http://schemas.microsoft.com/office/drawing/2014/main" id="{07D6D490-AAF7-D04B-7017-D561F5F0CD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31735" y="4830402"/>
            <a:ext cx="2445044" cy="303411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i="0">
                <a:solidFill>
                  <a:schemeClr val="tx1">
                    <a:alpha val="70000"/>
                  </a:schemeClr>
                </a:solidFill>
                <a:latin typeface="SB AggroOTF Light" panose="02020503020101020101" pitchFamily="18" charset="-127"/>
                <a:ea typeface="SB AggroOTF Light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ko-KR" altLang="en-US" dirty="0"/>
              <a:t>내용을 입력하세요</a:t>
            </a:r>
            <a:endParaRPr kumimoji="1" lang="ko-Kore-KR" altLang="en-US" dirty="0"/>
          </a:p>
        </p:txBody>
      </p:sp>
      <p:sp>
        <p:nvSpPr>
          <p:cNvPr id="30" name="차트 개체 틀 14">
            <a:extLst>
              <a:ext uri="{FF2B5EF4-FFF2-40B4-BE49-F238E27FC236}">
                <a16:creationId xmlns:a16="http://schemas.microsoft.com/office/drawing/2014/main" id="{F5C13FC1-1837-B60F-8DED-7C727D8BD9CF}"/>
              </a:ext>
            </a:extLst>
          </p:cNvPr>
          <p:cNvSpPr>
            <a:spLocks noGrp="1" noChangeAspect="1"/>
          </p:cNvSpPr>
          <p:nvPr>
            <p:ph type="chart" sz="quarter" idx="22" hasCustomPrompt="1"/>
          </p:nvPr>
        </p:nvSpPr>
        <p:spPr>
          <a:xfrm>
            <a:off x="9144257" y="3080288"/>
            <a:ext cx="1620000" cy="1620000"/>
          </a:xfrm>
          <a:prstGeom prst="rect">
            <a:avLst/>
          </a:prstGeom>
        </p:spPr>
        <p:txBody>
          <a:bodyPr lIns="36000" tIns="36000" rIns="36000"/>
          <a:lstStyle>
            <a:lvl1pPr marL="0" indent="0" algn="ctr">
              <a:buNone/>
              <a:defRPr sz="200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</a:lstStyle>
          <a:p>
            <a:r>
              <a:rPr kumimoji="1" lang="ko-Kore-KR" altLang="en-US" dirty="0"/>
              <a:t>차트추가</a:t>
            </a:r>
          </a:p>
        </p:txBody>
      </p:sp>
    </p:spTree>
    <p:extLst>
      <p:ext uri="{BB962C8B-B14F-4D97-AF65-F5344CB8AC3E}">
        <p14:creationId xmlns:p14="http://schemas.microsoft.com/office/powerpoint/2010/main" val="3335027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4456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C4B6C6-670A-7E9F-657C-C04E629CC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D66B47-E567-FF4E-082E-980ADCCE6B3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4F22FD5-6C4E-55B1-0668-30F124E85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47"/>
            <a:ext cx="12192000" cy="6865913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8676EA0-77C0-34AC-C1E5-D528999C3040}"/>
              </a:ext>
            </a:extLst>
          </p:cNvPr>
          <p:cNvSpPr/>
          <p:nvPr/>
        </p:nvSpPr>
        <p:spPr>
          <a:xfrm>
            <a:off x="9322019" y="122085"/>
            <a:ext cx="1891862" cy="1040524"/>
          </a:xfrm>
          <a:prstGeom prst="rect">
            <a:avLst/>
          </a:prstGeom>
          <a:noFill/>
          <a:ln>
            <a:noFill/>
          </a:ln>
          <a:effectLst>
            <a:outerShdw dist="50800" dir="6000000" sx="81000" sy="81000" algn="ctr" rotWithShape="0">
              <a:srgbClr val="000000"/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5400" dirty="0"/>
              <a:t>투수</a:t>
            </a:r>
          </a:p>
        </p:txBody>
      </p:sp>
    </p:spTree>
    <p:extLst>
      <p:ext uri="{BB962C8B-B14F-4D97-AF65-F5344CB8AC3E}">
        <p14:creationId xmlns:p14="http://schemas.microsoft.com/office/powerpoint/2010/main" val="4197055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D7238-7A28-BE0A-377C-1940033F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304" y="1083146"/>
            <a:ext cx="6732896" cy="1861200"/>
          </a:xfrm>
        </p:spPr>
        <p:txBody>
          <a:bodyPr/>
          <a:lstStyle/>
          <a:p>
            <a:r>
              <a:rPr kumimoji="1" lang="ko-KR" altLang="en-US" sz="5500" dirty="0">
                <a:latin typeface="+mj-ea"/>
                <a:ea typeface="+mj-ea"/>
              </a:rPr>
              <a:t>투수 수상자들 분석</a:t>
            </a:r>
            <a:endParaRPr kumimoji="1" lang="ko-Kore-KR" altLang="en-US" sz="5500" dirty="0">
              <a:latin typeface="+mj-ea"/>
              <a:ea typeface="+mj-ea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69A92D-2DD8-5177-75D2-A37389E63F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68079" y="3238500"/>
            <a:ext cx="6094800" cy="1209975"/>
          </a:xfrm>
        </p:spPr>
        <p:txBody>
          <a:bodyPr/>
          <a:lstStyle/>
          <a:p>
            <a:pPr algn="ctr"/>
            <a:r>
              <a:rPr kumimoji="1" lang="ko-KR" altLang="en-US" dirty="0">
                <a:latin typeface="+mj-ea"/>
                <a:ea typeface="+mj-ea"/>
              </a:rPr>
              <a:t>수상자들의 특성 분석을 통해 </a:t>
            </a:r>
            <a:endParaRPr kumimoji="1" lang="en-US" altLang="ko-KR" dirty="0"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dirty="0">
                <a:latin typeface="+mj-ea"/>
                <a:ea typeface="+mj-ea"/>
              </a:rPr>
              <a:t>올해 수상자 예측</a:t>
            </a:r>
            <a:endParaRPr kumimoji="1" lang="ko-Kore-KR" altLang="en-US" dirty="0">
              <a:latin typeface="+mj-ea"/>
              <a:ea typeface="+mj-ea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71E30D1-4A45-8B9E-7BFE-2B64E16B5B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ctr"/>
            <a:endParaRPr kumimoji="1" lang="ko-Kore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52918662"/>
      </p:ext>
    </p:extLst>
  </p:cSld>
  <p:clrMapOvr>
    <a:masterClrMapping/>
  </p:clrMapOvr>
</p:sld>
</file>

<file path=ppt/theme/theme1.xml><?xml version="1.0" encoding="utf-8"?>
<a:theme xmlns:a="http://schemas.openxmlformats.org/drawingml/2006/main" name="톡학생증_춘식이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톡학생증_춘식이테마" id="{1915EC58-425E-BB46-8EB5-8AD274C27C61}" vid="{5B2B7C1D-D269-AE40-9D01-2DBEB0C75E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499</TotalTime>
  <Words>11</Words>
  <Application>Microsoft Office PowerPoint</Application>
  <PresentationFormat>와이드스크린</PresentationFormat>
  <Paragraphs>4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9" baseType="lpstr">
      <vt:lpstr>맑은 고딕</vt:lpstr>
      <vt:lpstr>SB AggroOTF Medium</vt:lpstr>
      <vt:lpstr>SB AggroOTF Light</vt:lpstr>
      <vt:lpstr>Arial</vt:lpstr>
      <vt:lpstr>Calibri</vt:lpstr>
      <vt:lpstr>SB AggroOTF Bold</vt:lpstr>
      <vt:lpstr>톡학생증_춘식이</vt:lpstr>
      <vt:lpstr>PowerPoint 프레젠테이션</vt:lpstr>
      <vt:lpstr>투수 수상자들 분석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Microsoft Office User</dc:creator>
  <cp:keywords/>
  <dc:description/>
  <cp:lastModifiedBy>KDP-25</cp:lastModifiedBy>
  <cp:revision>19</cp:revision>
  <dcterms:created xsi:type="dcterms:W3CDTF">2023-05-31T01:22:17Z</dcterms:created>
  <dcterms:modified xsi:type="dcterms:W3CDTF">2024-07-18T03:40:50Z</dcterms:modified>
  <cp:category/>
</cp:coreProperties>
</file>

<file path=docProps/thumbnail.jpeg>
</file>